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297C-DA18-4FD2-9B2C-BEC8D6424AD7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0C5B-F011-4020-9FA1-1325244A4F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616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297C-DA18-4FD2-9B2C-BEC8D6424AD7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0C5B-F011-4020-9FA1-1325244A4F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67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297C-DA18-4FD2-9B2C-BEC8D6424AD7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0C5B-F011-4020-9FA1-1325244A4F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041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297C-DA18-4FD2-9B2C-BEC8D6424AD7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0C5B-F011-4020-9FA1-1325244A4F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55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297C-DA18-4FD2-9B2C-BEC8D6424AD7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0C5B-F011-4020-9FA1-1325244A4F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417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297C-DA18-4FD2-9B2C-BEC8D6424AD7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0C5B-F011-4020-9FA1-1325244A4F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084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297C-DA18-4FD2-9B2C-BEC8D6424AD7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0C5B-F011-4020-9FA1-1325244A4F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443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297C-DA18-4FD2-9B2C-BEC8D6424AD7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0C5B-F011-4020-9FA1-1325244A4F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171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297C-DA18-4FD2-9B2C-BEC8D6424AD7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0C5B-F011-4020-9FA1-1325244A4F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056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297C-DA18-4FD2-9B2C-BEC8D6424AD7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0C5B-F011-4020-9FA1-1325244A4F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01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297C-DA18-4FD2-9B2C-BEC8D6424AD7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0C5B-F011-4020-9FA1-1325244A4F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4699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1297C-DA18-4FD2-9B2C-BEC8D6424AD7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30C5B-F011-4020-9FA1-1325244A4F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61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jpe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1382" y="4115044"/>
            <a:ext cx="9144000" cy="545123"/>
          </a:xfrm>
        </p:spPr>
        <p:txBody>
          <a:bodyPr/>
          <a:lstStyle/>
          <a:p>
            <a:r>
              <a:rPr lang="de-DE" dirty="0" smtClean="0">
                <a:solidFill>
                  <a:schemeClr val="bg2">
                    <a:lumMod val="75000"/>
                  </a:schemeClr>
                </a:solidFill>
              </a:rPr>
              <a:t>Jonas Bucksch &amp; Manuel Naujoks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47" y="1204425"/>
            <a:ext cx="3042216" cy="18201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6832" y="3024554"/>
            <a:ext cx="10879014" cy="976067"/>
          </a:xfrm>
        </p:spPr>
        <p:txBody>
          <a:bodyPr>
            <a:normAutofit/>
          </a:bodyPr>
          <a:lstStyle/>
          <a:p>
            <a:r>
              <a:rPr lang="de-DE" b="1" dirty="0" smtClean="0"/>
              <a:t>Acknowledgement of Receipt </a:t>
            </a:r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3.0</a:t>
            </a:r>
            <a:endParaRPr lang="de-DE" b="1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50676" y="6611779"/>
            <a:ext cx="69413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https://media0.faz.net/ppmedia/aktuell/wirtschaft/777415979/1.1528426/format_top1_breit/wo-ist-noch-mal-die-rechnung.jpg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4930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33251" y="6611779"/>
            <a:ext cx="3858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https://www.bangkokpost.com/media/content/20141014/694349.jpg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5621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8400" y="1810329"/>
            <a:ext cx="68462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smtClean="0"/>
              <a:t>Our mission is to enable our</a:t>
            </a:r>
          </a:p>
          <a:p>
            <a:pPr algn="ctr"/>
            <a:r>
              <a:rPr lang="de-DE" sz="4000" b="1" dirty="0" smtClean="0"/>
              <a:t>partners</a:t>
            </a:r>
          </a:p>
          <a:p>
            <a:pPr algn="ctr"/>
            <a:r>
              <a:rPr lang="de-DE" sz="4000" dirty="0" smtClean="0"/>
              <a:t>to benefit from</a:t>
            </a:r>
          </a:p>
          <a:p>
            <a:pPr algn="ctr"/>
            <a:r>
              <a:rPr lang="de-DE" sz="4000" b="1" dirty="0" smtClean="0"/>
              <a:t>modern technology</a:t>
            </a:r>
            <a:r>
              <a:rPr lang="de-DE" sz="4000" dirty="0" smtClean="0"/>
              <a:t>.</a:t>
            </a:r>
            <a:endParaRPr lang="de-DE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37127" y="3639130"/>
            <a:ext cx="3189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4000" dirty="0" smtClean="0">
                <a:solidFill>
                  <a:schemeClr val="bg1">
                    <a:lumMod val="75000"/>
                  </a:schemeClr>
                </a:solidFill>
              </a:rPr>
              <a:t>Mobile, Cloud</a:t>
            </a:r>
            <a:endParaRPr lang="de-DE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01862" y="3639130"/>
            <a:ext cx="3867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smtClean="0">
                <a:solidFill>
                  <a:schemeClr val="bg1">
                    <a:lumMod val="75000"/>
                  </a:schemeClr>
                </a:solidFill>
              </a:rPr>
              <a:t>AI, Blockchain, …</a:t>
            </a:r>
            <a:endParaRPr lang="de-DE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17472" y="2416966"/>
            <a:ext cx="3507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de-DE" sz="4000" dirty="0" smtClean="0">
                <a:solidFill>
                  <a:schemeClr val="bg1">
                    <a:lumMod val="75000"/>
                  </a:schemeClr>
                </a:solidFill>
              </a:rPr>
              <a:t>olleagues</a:t>
            </a:r>
            <a:endParaRPr lang="de-DE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279" y="2416966"/>
            <a:ext cx="3507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4000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de-DE" sz="4000" dirty="0" smtClean="0">
                <a:solidFill>
                  <a:schemeClr val="bg1">
                    <a:lumMod val="75000"/>
                  </a:schemeClr>
                </a:solidFill>
              </a:rPr>
              <a:t>ustomers</a:t>
            </a:r>
            <a:endParaRPr lang="de-DE" sz="4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43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4246" y="738909"/>
            <a:ext cx="8945064" cy="1754326"/>
          </a:xfrm>
          <a:prstGeom prst="rect">
            <a:avLst/>
          </a:prstGeom>
          <a:solidFill>
            <a:schemeClr val="bg1">
              <a:alpha val="8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/>
              <a:t>A</a:t>
            </a:r>
            <a:r>
              <a:rPr lang="de-DE" sz="4800" b="1" dirty="0" smtClean="0"/>
              <a:t>cknowledgement of Receipt </a:t>
            </a:r>
            <a:r>
              <a:rPr lang="de-DE" sz="5400" b="1" dirty="0" smtClean="0">
                <a:solidFill>
                  <a:schemeClr val="accent6">
                    <a:lumMod val="75000"/>
                  </a:schemeClr>
                </a:solidFill>
              </a:rPr>
              <a:t>3.0</a:t>
            </a:r>
            <a:endParaRPr lang="de-DE" sz="5400" dirty="0"/>
          </a:p>
          <a:p>
            <a:pPr algn="ctr"/>
            <a:r>
              <a:rPr lang="de-DE" sz="5400" b="1" dirty="0" smtClean="0">
                <a:solidFill>
                  <a:schemeClr val="accent6">
                    <a:lumMod val="75000"/>
                  </a:schemeClr>
                </a:solidFill>
              </a:rPr>
              <a:t>DAPP</a:t>
            </a:r>
            <a:r>
              <a:rPr lang="de-DE" sz="5400" dirty="0" smtClean="0"/>
              <a:t> on Ethereum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206076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w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307" y="1867148"/>
            <a:ext cx="3816960" cy="181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le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67" y="1398463"/>
            <a:ext cx="1980779" cy="24889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inar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2886" b="23307"/>
          <a:stretch/>
        </p:blipFill>
        <p:spPr bwMode="auto">
          <a:xfrm>
            <a:off x="7745849" y="1398463"/>
            <a:ext cx="2193926" cy="275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626088" y="4861943"/>
            <a:ext cx="2995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/>
              <a:t>Document Link</a:t>
            </a:r>
            <a:endParaRPr lang="de-DE" sz="3600" dirty="0"/>
          </a:p>
        </p:txBody>
      </p:sp>
      <p:cxnSp>
        <p:nvCxnSpPr>
          <p:cNvPr id="14" name="Straight Arrow Connector 13"/>
          <p:cNvCxnSpPr>
            <a:stCxn id="2054" idx="2"/>
          </p:cNvCxnSpPr>
          <p:nvPr/>
        </p:nvCxnSpPr>
        <p:spPr>
          <a:xfrm>
            <a:off x="5892787" y="3680204"/>
            <a:ext cx="0" cy="118173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6" idx="1"/>
          </p:cNvCxnSpPr>
          <p:nvPr/>
        </p:nvCxnSpPr>
        <p:spPr>
          <a:xfrm>
            <a:off x="3057237" y="4036291"/>
            <a:ext cx="1568851" cy="114881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056" idx="2"/>
            <a:endCxn id="16" idx="3"/>
          </p:cNvCxnSpPr>
          <p:nvPr/>
        </p:nvCxnSpPr>
        <p:spPr>
          <a:xfrm flipH="1">
            <a:off x="7621332" y="4148889"/>
            <a:ext cx="1221480" cy="103622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091029" y="464784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SHA3</a:t>
            </a:r>
            <a:endParaRPr lang="de-DE" dirty="0"/>
          </a:p>
        </p:txBody>
      </p:sp>
      <p:pic>
        <p:nvPicPr>
          <p:cNvPr id="2058" name="Picture 10" descr="Image result for qr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760" y="4391452"/>
            <a:ext cx="688547" cy="68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256836" y="4551059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Random 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613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Bildergebnis fÃ¼r silhouet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2" y="4612690"/>
            <a:ext cx="1795998" cy="169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730288" y="3025202"/>
            <a:ext cx="2163752" cy="2645481"/>
            <a:chOff x="1686057" y="2192790"/>
            <a:chExt cx="2163752" cy="2645481"/>
          </a:xfrm>
        </p:grpSpPr>
        <p:pic>
          <p:nvPicPr>
            <p:cNvPr id="9" name="Picture 2" descr="Image result for lett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6057" y="2192790"/>
              <a:ext cx="1980779" cy="248893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Image result for qr cod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54990">
              <a:off x="1737460" y="4073073"/>
              <a:ext cx="765198" cy="765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Image result for qr cod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54990">
              <a:off x="3084611" y="3898594"/>
              <a:ext cx="765198" cy="765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" name="Straight Arrow Connector 3"/>
          <p:cNvCxnSpPr/>
          <p:nvPr/>
        </p:nvCxnSpPr>
        <p:spPr>
          <a:xfrm>
            <a:off x="2531896" y="4869077"/>
            <a:ext cx="1162501" cy="24452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130447" y="1948873"/>
            <a:ext cx="318210" cy="144674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51417">
            <a:off x="1022906" y="-278237"/>
            <a:ext cx="3218912" cy="21013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101898">
            <a:off x="3202708" y="-368310"/>
            <a:ext cx="3218912" cy="210131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169" y="359555"/>
            <a:ext cx="3218912" cy="210131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935370" y="54132"/>
            <a:ext cx="3218912" cy="210131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917402">
            <a:off x="5045730" y="-1856717"/>
            <a:ext cx="3218912" cy="2101315"/>
          </a:xfrm>
          <a:prstGeom prst="rect">
            <a:avLst/>
          </a:prstGeom>
        </p:spPr>
      </p:pic>
      <p:pic>
        <p:nvPicPr>
          <p:cNvPr id="32" name="Picture 4" descr="Bildergebnis fÃ¼r silhouet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800" y="4612690"/>
            <a:ext cx="1795998" cy="169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/>
          <p:cNvCxnSpPr/>
          <p:nvPr/>
        </p:nvCxnSpPr>
        <p:spPr>
          <a:xfrm flipH="1">
            <a:off x="8678374" y="4846319"/>
            <a:ext cx="684515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9718247" y="2155449"/>
            <a:ext cx="0" cy="124017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205281" y="3273226"/>
            <a:ext cx="3204308" cy="3204308"/>
            <a:chOff x="475094" y="3273226"/>
            <a:chExt cx="3204308" cy="3204308"/>
          </a:xfrm>
        </p:grpSpPr>
        <p:pic>
          <p:nvPicPr>
            <p:cNvPr id="8" name="Picture 6" descr="Bildergebnis fÃ¼r handy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94" y="3273226"/>
              <a:ext cx="3204308" cy="320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mage result for metamask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5009" y="4151196"/>
              <a:ext cx="565444" cy="517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9588" y="4746662"/>
              <a:ext cx="826427" cy="826427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8458993" y="3273226"/>
            <a:ext cx="3204308" cy="3204308"/>
            <a:chOff x="8458993" y="3273226"/>
            <a:chExt cx="3204308" cy="3204308"/>
          </a:xfrm>
        </p:grpSpPr>
        <p:pic>
          <p:nvPicPr>
            <p:cNvPr id="33" name="Picture 6" descr="Bildergebnis fÃ¼r handy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8993" y="3273226"/>
              <a:ext cx="3204308" cy="320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Image result for metamask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8425" y="4151196"/>
              <a:ext cx="565444" cy="517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64231" y="4746662"/>
              <a:ext cx="826427" cy="826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95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22222E-6 L 0.22722 -0.0108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54" y="-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Summary</a:t>
            </a:r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Secure, decentralized, tamperproof code that everybody can use.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Reliable, undeniable and transparent tracking of physical and digital information exchange.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Eternal.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54" y="3351115"/>
            <a:ext cx="3742472" cy="35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0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663" y="2837718"/>
            <a:ext cx="4266337" cy="402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More Ideas</a:t>
            </a:r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Drawbacks</a:t>
            </a:r>
          </a:p>
          <a:p>
            <a:r>
              <a:rPr lang="de-DE" dirty="0" smtClean="0"/>
              <a:t>public Ethereum requires incentives for miners (gas = money)</a:t>
            </a:r>
          </a:p>
          <a:p>
            <a:pPr lvl="1"/>
            <a:r>
              <a:rPr lang="de-DE" dirty="0" smtClean="0"/>
              <a:t> reintroduce a trustable consortium</a:t>
            </a:r>
            <a:endParaRPr lang="de-DE" dirty="0" smtClean="0"/>
          </a:p>
          <a:p>
            <a:r>
              <a:rPr lang="de-DE" dirty="0" smtClean="0"/>
              <a:t>public Ethereum latency until transactions are confirmed</a:t>
            </a:r>
          </a:p>
          <a:p>
            <a:pPr lvl="1"/>
            <a:r>
              <a:rPr lang="de-DE" dirty="0" smtClean="0"/>
              <a:t> reintroduce a trustable consortium</a:t>
            </a:r>
            <a:endParaRPr lang="de-DE" dirty="0" smtClean="0"/>
          </a:p>
          <a:p>
            <a:r>
              <a:rPr lang="de-DE" dirty="0" smtClean="0"/>
              <a:t>complicated ALM of smart contracts</a:t>
            </a:r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Monetization?</a:t>
            </a:r>
          </a:p>
          <a:p>
            <a:r>
              <a:rPr lang="de-DE" dirty="0" smtClean="0"/>
              <a:t>ICO coming soon </a:t>
            </a:r>
            <a:r>
              <a:rPr lang="de-DE" dirty="0" smtClean="0">
                <a:sym typeface="Wingdings" panose="05000000000000000000" pitchFamily="2" charset="2"/>
              </a:rPr>
              <a:t>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54839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</Words>
  <Application>Microsoft Office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Wingdings</vt:lpstr>
      <vt:lpstr>Office Theme</vt:lpstr>
      <vt:lpstr>Acknowledgement of Receipt 3.0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More Ideas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Empfangsbekenntnis 3.0</dc:title>
  <dc:creator>Manuel Naujoks</dc:creator>
  <cp:lastModifiedBy>Manuel Naujoks</cp:lastModifiedBy>
  <cp:revision>23</cp:revision>
  <dcterms:created xsi:type="dcterms:W3CDTF">2019-11-15T08:52:07Z</dcterms:created>
  <dcterms:modified xsi:type="dcterms:W3CDTF">2019-11-15T10:44:18Z</dcterms:modified>
</cp:coreProperties>
</file>